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9868" y="1142942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tr-TR" sz="48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Bu hastanedeki deneyiminiz nasıldı?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46070" y="3016319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2025 Yetişkin Yatan Hasta Memnuniyeti Anketi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46070" y="3704256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Hastane, hastaların </a:t>
            </a: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gece boyunca kaldıkları süre boyunca</a:t>
            </a:r>
            <a:r>
              <a:rPr kumimoji="0" lang="tr-TR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aldıkları bakım hakkındaki görüşlerini öğrenmek amacıyla bir anket yürütmektedir.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Bu, </a:t>
            </a:r>
            <a:r>
              <a:rPr lang="tr-TR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hastanede bulunma süresince hastaların deneyimlerini iyileştirmeye yönelik ulusal bir programın parçasıdır. </a:t>
            </a: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Ankete katılım </a:t>
            </a:r>
            <a:r>
              <a:rPr lang="tr-TR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gönüllülük</a:t>
            </a:r>
            <a:r>
              <a:rPr lang="tr-TR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esasına dayanmaktadır ve verilen tüm yanıtlar </a:t>
            </a:r>
            <a:r>
              <a:rPr lang="tr-TR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gizli tutulmaktadır</a:t>
            </a: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Mavi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290567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Ankete katılmak </a:t>
            </a:r>
            <a:r>
              <a:rPr lang="tr-TR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istemiyorsanız</a:t>
            </a: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veya anket hakkında herhangi bir sorunuz varsa, lütfen şu kişi/kurumla iletişime geçin: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Kurumun telefon numarası </a:t>
            </a:r>
            <a:r>
              <a:rPr lang="tr-TR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zorunlu)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Kurumun e-posta adresi (varsa)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Kurumun adresi </a:t>
            </a:r>
            <a:r>
              <a:rPr lang="tr-TR" sz="14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tr-TR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varsa)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tr-TR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tr-TR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tr-TR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56644" y="5609281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tr-TR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Katılmanız için davet edildiğiniz takdirde, adınız, telefon numaranız ve posta adresiniz size mektup ve kısa mesaj hatırlatmaları gönderecek olan araştırmacılarla paylaşılacaktır. Bu anketi çevrimiçi veya kâğıt üzerinde doldurabilirsiniz.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259675"/>
            <a:ext cx="33879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tr-TR" sz="1100" b="1" dirty="0">
                <a:solidFill>
                  <a:schemeClr val="bg1"/>
                </a:solidFill>
              </a:rPr>
              <a:t>NHS Yetişkin Yatan Hasta Memnuniyeti Anketi, iletişim bilgilerini işlemek için NHS Yasası 2006’nın 251. Bölümü kapsamında onaya sahiptir.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81570675-3D21-4E8D-AA93-67F101269D2D}"/>
</file>

<file path=customXml/itemProps2.xml><?xml version="1.0" encoding="utf-8"?>
<ds:datastoreItem xmlns:ds="http://schemas.openxmlformats.org/officeDocument/2006/customXml" ds:itemID="{62160EAC-00E0-484E-A5C0-99C260BD2C7E}"/>
</file>

<file path=customXml/itemProps3.xml><?xml version="1.0" encoding="utf-8"?>
<ds:datastoreItem xmlns:ds="http://schemas.openxmlformats.org/officeDocument/2006/customXml" ds:itemID="{2BB39540-117E-417C-93A8-879271407EC3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151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2025-09-25T13:49:10Z</dcterms:created>
  <dcterms:modified xsi:type="dcterms:W3CDTF">2025-09-30T14:18:42Z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